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2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5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15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hallengesuccess.org/Blog/IdeasThatChallenge/tabid/605/Post/3622/Helicopter-Teaching-and-the-Challenge-of-Mythrules-em-by-Jennifer-Trainor-em" TargetMode="External"/><Relationship Id="rId2" Type="http://schemas.openxmlformats.org/officeDocument/2006/relationships/hyperlink" Target="http://chronicle.com/blogs/conversation/2014/08/05/the-rise-of-the-helicopter-teach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ultyfocus.com/articles/teaching-careers/how-to-avoid-being-a-helicopter-professor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Leaping from the 5-Paragraph without a Net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to the NJWA 2016 by Drexel Professors:</a:t>
            </a:r>
          </a:p>
          <a:p>
            <a:r>
              <a:rPr lang="en-US" dirty="0"/>
              <a:t>Anne Erickson, Marshall Warfield, Valerie Booth, and Sheila </a:t>
            </a:r>
            <a:r>
              <a:rPr lang="en-US" dirty="0" err="1"/>
              <a:t>Sandapen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9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Breadth of College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Teacher-student-text relationships</a:t>
            </a:r>
          </a:p>
          <a:p>
            <a:r>
              <a:rPr lang="en-US" dirty="0"/>
              <a:t>Diverse students and faculty (changing nature of both populations)</a:t>
            </a:r>
          </a:p>
          <a:p>
            <a:r>
              <a:rPr lang="en-US" dirty="0"/>
              <a:t>Rhetorical approaches, competing stakeholders, finances</a:t>
            </a:r>
          </a:p>
          <a:p>
            <a:r>
              <a:rPr lang="en-US" dirty="0"/>
              <a:t>Portfolios and reflective writing</a:t>
            </a:r>
          </a:p>
          <a:p>
            <a:r>
              <a:rPr lang="en-US" dirty="0"/>
              <a:t>AP, Dual-credit, classmate churn, etc.</a:t>
            </a:r>
          </a:p>
          <a:p>
            <a:r>
              <a:rPr lang="en-US" dirty="0"/>
              <a:t>Modes? Program-specific approaches, </a:t>
            </a:r>
            <a:r>
              <a:rPr lang="en-US" dirty="0" err="1"/>
              <a:t>rhet</a:t>
            </a:r>
            <a:r>
              <a:rPr lang="en-US" dirty="0"/>
              <a:t>/comp, or set theory?</a:t>
            </a:r>
          </a:p>
          <a:p>
            <a:r>
              <a:rPr lang="en-US" dirty="0"/>
              <a:t>Base writing on literature? On writing for their major?  </a:t>
            </a:r>
          </a:p>
          <a:p>
            <a:r>
              <a:rPr lang="en-US" dirty="0"/>
              <a:t>Supports vary:  tutors, special needs, </a:t>
            </a:r>
          </a:p>
          <a:p>
            <a:r>
              <a:rPr lang="en-US" dirty="0"/>
              <a:t>Standards may vary based on academic rigor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0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FYWPs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work is not harder, but faster paced (Wells).</a:t>
            </a:r>
          </a:p>
          <a:p>
            <a:r>
              <a:rPr lang="en-US" dirty="0"/>
              <a:t>There are fewer touch points with students in college.</a:t>
            </a:r>
          </a:p>
          <a:p>
            <a:r>
              <a:rPr lang="en-US" dirty="0"/>
              <a:t>Increasingly, classes are online or hybrid, requiring more self-discipline.</a:t>
            </a:r>
          </a:p>
          <a:p>
            <a:r>
              <a:rPr lang="en-US" dirty="0"/>
              <a:t>Learning Management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3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Helicopter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0280" y="1577340"/>
            <a:ext cx="9264332" cy="47777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Steven Conn’s 2014 blog about the Rise of the Helicopter Teacher” in the </a:t>
            </a:r>
            <a:r>
              <a:rPr lang="en-US" sz="2000" i="1" dirty="0"/>
              <a:t>Chronicle of Higher Education</a:t>
            </a:r>
            <a:endParaRPr lang="en-US" sz="2000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http://chronicle.com/blogs/conversation/2014/08/05/the-rise-of-the-helicopter-teacher/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Jennifer Trainor’s “Helicopter Teaching and the Challenge of </a:t>
            </a:r>
            <a:r>
              <a:rPr lang="en-US" sz="2000" dirty="0" err="1"/>
              <a:t>Mythrules</a:t>
            </a:r>
            <a:r>
              <a:rPr lang="en-US" sz="2000" dirty="0"/>
              <a:t>” on Challenge Succes.org   </a:t>
            </a:r>
            <a:r>
              <a:rPr lang="en-US" u="sng" dirty="0">
                <a:hlinkClick r:id="rId3"/>
              </a:rPr>
              <a:t>http://challengesuccess.org/Blog/IdeasThatChallenge/tabid/605/Post/3622/Helicopter-Teaching-and-the-Challenge-of-Mythrules-em-by-Jennifer-Trainor-em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Berlin Fang offers this position on Faculty Focus to discuss the scaffolds that can be removed to enable students more independence.    </a:t>
            </a:r>
            <a:r>
              <a:rPr lang="en-US" u="sng" dirty="0">
                <a:hlinkClick r:id="rId4"/>
              </a:rPr>
              <a:t>http://www.facultyfocus.com/articles/teaching-careers/how-to-avoid-being-a-helicopter-professor/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4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Self-Structured and Self- Disciplined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for scaffolding student learning (</a:t>
            </a:r>
            <a:r>
              <a:rPr lang="en-US" dirty="0" err="1"/>
              <a:t>ie</a:t>
            </a:r>
            <a:r>
              <a:rPr lang="en-US" dirty="0"/>
              <a:t> Rubrics) and the emphasis on the 5-paragraph theme provide helicopter-teaching dependency.  </a:t>
            </a:r>
          </a:p>
          <a:p>
            <a:r>
              <a:rPr lang="en-US" dirty="0"/>
              <a:t>Moving from the 5-Paragraph to the “It Depends” response.  “Ideas are less important than the structures they build to hold them”  (</a:t>
            </a:r>
            <a:r>
              <a:rPr lang="en-US" dirty="0" err="1"/>
              <a:t>VanDeWeghe</a:t>
            </a:r>
            <a:r>
              <a:rPr lang="en-US" dirty="0"/>
              <a:t>). </a:t>
            </a:r>
          </a:p>
          <a:p>
            <a:r>
              <a:rPr lang="en-US" dirty="0"/>
              <a:t>Students express that college papers are elusive, like a game without rules (Sullivan) or that teachers have “secret expectations” they withhold (Wells).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8447" y="624110"/>
            <a:ext cx="9136166" cy="1280890"/>
          </a:xfrm>
        </p:spPr>
        <p:txBody>
          <a:bodyPr/>
          <a:lstStyle/>
          <a:p>
            <a:r>
              <a:rPr lang="en-US" dirty="0"/>
              <a:t>Digital Development &amp;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realistic to future writing (</a:t>
            </a:r>
            <a:r>
              <a:rPr lang="en-US" dirty="0" err="1"/>
              <a:t>Salitrynski</a:t>
            </a:r>
            <a:r>
              <a:rPr lang="en-US" dirty="0"/>
              <a:t>, </a:t>
            </a:r>
            <a:r>
              <a:rPr lang="en-US" dirty="0" err="1"/>
              <a:t>Sauvie</a:t>
            </a:r>
            <a:r>
              <a:rPr lang="en-US" dirty="0"/>
              <a:t>).</a:t>
            </a:r>
          </a:p>
          <a:p>
            <a:r>
              <a:rPr lang="en-US" dirty="0"/>
              <a:t>Students are wired and we must help them not only comprehend them but also learn how to use these technologies (Welch)</a:t>
            </a:r>
          </a:p>
          <a:p>
            <a:r>
              <a:rPr lang="en-US" dirty="0"/>
              <a:t>Composing occurs in different modalities and technologies (NCTE).</a:t>
            </a:r>
          </a:p>
          <a:p>
            <a:r>
              <a:rPr lang="en-US" dirty="0"/>
              <a:t>Students need to be able to use technology and digital media strategically and capably.</a:t>
            </a:r>
          </a:p>
          <a:p>
            <a:r>
              <a:rPr lang="en-US" dirty="0"/>
              <a:t>Google Jockeying, New Media</a:t>
            </a:r>
          </a:p>
          <a:p>
            <a:r>
              <a:rPr lang="en-US" dirty="0" err="1"/>
              <a:t>Technolgy’s</a:t>
            </a:r>
            <a:r>
              <a:rPr lang="en-US" dirty="0"/>
              <a:t> disruptive forces on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4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8919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365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Leaping from the 5-Paragraph without a Net </vt:lpstr>
      <vt:lpstr> Breadth of College Experience</vt:lpstr>
      <vt:lpstr>Trends in FYWPs</vt:lpstr>
      <vt:lpstr>Helicopter Teaching</vt:lpstr>
      <vt:lpstr>Self-Structured and Self- Disciplined Approaches</vt:lpstr>
      <vt:lpstr>Digital Development &amp; Communication</vt:lpstr>
      <vt:lpstr>PowerPoint Presentation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Leaping from the 5-Paragraph without the Net</dc:title>
  <dc:creator>Erickson,Anne</dc:creator>
  <cp:lastModifiedBy>Jessica Hausmann</cp:lastModifiedBy>
  <cp:revision>10</cp:revision>
  <dcterms:created xsi:type="dcterms:W3CDTF">2016-05-27T01:50:25Z</dcterms:created>
  <dcterms:modified xsi:type="dcterms:W3CDTF">2016-06-03T01:45:02Z</dcterms:modified>
</cp:coreProperties>
</file>